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5"/>
  </p:notesMasterIdLst>
  <p:sldIdLst>
    <p:sldId id="4196" r:id="rId2"/>
    <p:sldId id="10492" r:id="rId3"/>
    <p:sldId id="10549" r:id="rId4"/>
    <p:sldId id="10497" r:id="rId5"/>
    <p:sldId id="10545" r:id="rId6"/>
    <p:sldId id="382" r:id="rId7"/>
    <p:sldId id="10540" r:id="rId8"/>
    <p:sldId id="256" r:id="rId9"/>
    <p:sldId id="10542" r:id="rId10"/>
    <p:sldId id="10543" r:id="rId11"/>
    <p:sldId id="267" r:id="rId12"/>
    <p:sldId id="10544" r:id="rId13"/>
    <p:sldId id="10511" r:id="rId14"/>
    <p:sldId id="10513" r:id="rId15"/>
    <p:sldId id="10548" r:id="rId16"/>
    <p:sldId id="10517" r:id="rId17"/>
    <p:sldId id="10493" r:id="rId18"/>
    <p:sldId id="10516" r:id="rId19"/>
    <p:sldId id="10546" r:id="rId20"/>
    <p:sldId id="10547" r:id="rId21"/>
    <p:sldId id="10491" r:id="rId22"/>
    <p:sldId id="10499" r:id="rId23"/>
    <p:sldId id="10508" r:id="rId24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/>
    <p:restoredTop sz="94082"/>
  </p:normalViewPr>
  <p:slideViewPr>
    <p:cSldViewPr snapToGrid="0" snapToObjects="1">
      <p:cViewPr varScale="1">
        <p:scale>
          <a:sx n="51" d="100"/>
          <a:sy n="51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64" y="10808892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prstClr val="black">
                <a:alpha val="75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F4AAE-EC28-7047-A74F-9D7D84D6E4C1}"/>
              </a:ext>
            </a:extLst>
          </p:cNvPr>
          <p:cNvSpPr/>
          <p:nvPr/>
        </p:nvSpPr>
        <p:spPr>
          <a:xfrm>
            <a:off x="15473889" y="1268086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21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4400" dirty="0"/>
              <a:t> that acts as a </a:t>
            </a: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4400" dirty="0"/>
              <a:t> (supported by backend state) were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2800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21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20767" y="4645362"/>
              <a:ext cx="82907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>
                  <a:solidFill>
                    <a:srgbClr val="7030A0"/>
                  </a:solidFill>
                </a:rPr>
                <a:t>Rule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200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103809</TotalTime>
  <Words>2817</Words>
  <Application>Microsoft Macintosh PowerPoint</Application>
  <PresentationFormat>Custom</PresentationFormat>
  <Paragraphs>626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Backup</vt:lpstr>
      <vt:lpstr>Serverless typically implemented as Container or Functional Workloads</vt:lpstr>
      <vt:lpstr>Serverless’ Least Common Denominator (LCD) Programming Model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1090</cp:revision>
  <dcterms:modified xsi:type="dcterms:W3CDTF">2020-03-24T02:14:07Z</dcterms:modified>
</cp:coreProperties>
</file>